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1"/>
  </p:sldMasterIdLst>
  <p:sldIdLst>
    <p:sldId id="256" r:id="rId2"/>
    <p:sldId id="257" r:id="rId3"/>
    <p:sldId id="260" r:id="rId4"/>
    <p:sldId id="258" r:id="rId5"/>
    <p:sldId id="261" r:id="rId6"/>
    <p:sldId id="263" r:id="rId7"/>
    <p:sldId id="262" r:id="rId8"/>
    <p:sldId id="265"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6F2D"/>
    <a:srgbClr val="959A56"/>
    <a:srgbClr val="39B6C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jpeg>
</file>

<file path=ppt/media/image11.png>
</file>

<file path=ppt/media/image12.jpeg>
</file>

<file path=ppt/media/image13.jpeg>
</file>

<file path=ppt/media/image14.jpe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87DE6118-2437-4B30-8E3C-4D2BE6020583}" type="datetimeFigureOut">
              <a:rPr lang="en-US" smtClean="0"/>
              <a:pPr/>
              <a:t>7/1/2021</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69E57DC2-970A-4B3E-BB1C-7A09969E49DF}" type="slidenum">
              <a:rPr lang="en-US" smtClean="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339688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7/1/2021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4808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7/1/2021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257648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7/1/2021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458407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7/1/2021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6675411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7/1/2021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684118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7/1/2021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531976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7/1/2021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336733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7/1/2021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388113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7/1/2021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5977242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7/1/2021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145259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smtClean="0"/>
              <a:t>7/1/2021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495610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smtClean="0"/>
              <a:t>7/1/2021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409150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smtClean="0"/>
              <a:t>7/1/2021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313933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smtClean="0"/>
              <a:t>7/1/2021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7075107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7/1/2021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079121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7/1/2021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40555893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7DE6118-2437-4B30-8E3C-4D2BE6020583}" type="datetimeFigureOut">
              <a:rPr lang="en-US" smtClean="0"/>
              <a:pPr/>
              <a:t>7/1/2021</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530352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09822" y="1067237"/>
            <a:ext cx="8361229" cy="2098226"/>
          </a:xfrm>
        </p:spPr>
        <p:txBody>
          <a:bodyPr/>
          <a:lstStyle/>
          <a:p>
            <a:r>
              <a:rPr lang="en-IN" sz="3200" b="1" dirty="0"/>
              <a:t>The Traveller Bot </a:t>
            </a:r>
          </a:p>
        </p:txBody>
      </p:sp>
      <p:sp>
        <p:nvSpPr>
          <p:cNvPr id="3" name="Subtitle 2"/>
          <p:cNvSpPr>
            <a:spLocks noGrp="1"/>
          </p:cNvSpPr>
          <p:nvPr>
            <p:ph type="subTitle" idx="1"/>
          </p:nvPr>
        </p:nvSpPr>
        <p:spPr>
          <a:xfrm>
            <a:off x="7410306" y="4046195"/>
            <a:ext cx="2743199" cy="1545465"/>
          </a:xfrm>
        </p:spPr>
        <p:txBody>
          <a:bodyPr>
            <a:normAutofit/>
          </a:bodyPr>
          <a:lstStyle/>
          <a:p>
            <a:r>
              <a:rPr lang="en-IN" dirty="0"/>
              <a:t>Group Members:</a:t>
            </a:r>
          </a:p>
          <a:p>
            <a:r>
              <a:rPr lang="en-IN" sz="1600" dirty="0"/>
              <a:t>Pooja Mishra (17IT1082</a:t>
            </a:r>
            <a:r>
              <a:rPr lang="en-IN" dirty="0"/>
              <a:t>)</a:t>
            </a:r>
          </a:p>
          <a:p>
            <a:r>
              <a:rPr lang="en-IN" sz="1600" dirty="0"/>
              <a:t>Neha Singh (17IT2012)</a:t>
            </a:r>
          </a:p>
        </p:txBody>
      </p:sp>
      <p:sp>
        <p:nvSpPr>
          <p:cNvPr id="7" name="TextBox 6"/>
          <p:cNvSpPr txBox="1"/>
          <p:nvPr/>
        </p:nvSpPr>
        <p:spPr>
          <a:xfrm>
            <a:off x="2333304" y="4659675"/>
            <a:ext cx="2949262" cy="646331"/>
          </a:xfrm>
          <a:prstGeom prst="rect">
            <a:avLst/>
          </a:prstGeom>
          <a:noFill/>
        </p:spPr>
        <p:txBody>
          <a:bodyPr wrap="square" rtlCol="0">
            <a:spAutoFit/>
          </a:bodyPr>
          <a:lstStyle/>
          <a:p>
            <a:r>
              <a:rPr lang="en-IN" b="1" dirty="0"/>
              <a:t>PROJECT GUIDE:</a:t>
            </a:r>
          </a:p>
          <a:p>
            <a:r>
              <a:rPr lang="en-IN" dirty="0"/>
              <a:t>Anita </a:t>
            </a:r>
            <a:r>
              <a:rPr lang="en-IN" dirty="0" err="1"/>
              <a:t>Patil</a:t>
            </a:r>
            <a:r>
              <a:rPr lang="en-IN" dirty="0"/>
              <a:t> </a:t>
            </a:r>
            <a:r>
              <a:rPr lang="en-IN" dirty="0" err="1"/>
              <a:t>Mhatre</a:t>
            </a: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42101" y="601875"/>
            <a:ext cx="3028950" cy="1514475"/>
          </a:xfrm>
          <a:prstGeom prst="rect">
            <a:avLst/>
          </a:prstGeom>
        </p:spPr>
      </p:pic>
    </p:spTree>
    <p:extLst>
      <p:ext uri="{BB962C8B-B14F-4D97-AF65-F5344CB8AC3E}">
        <p14:creationId xmlns:p14="http://schemas.microsoft.com/office/powerpoint/2010/main" val="17827914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73979" y="868305"/>
            <a:ext cx="4444040" cy="1303867"/>
          </a:xfrm>
        </p:spPr>
        <p:txBody>
          <a:bodyPr>
            <a:normAutofit/>
          </a:bodyPr>
          <a:lstStyle/>
          <a:p>
            <a:r>
              <a:rPr lang="en-IN" sz="3600" b="1" dirty="0"/>
              <a:t>INTRODUCTION</a:t>
            </a:r>
          </a:p>
        </p:txBody>
      </p:sp>
      <p:sp>
        <p:nvSpPr>
          <p:cNvPr id="3" name="Content Placeholder 2"/>
          <p:cNvSpPr>
            <a:spLocks noGrp="1"/>
          </p:cNvSpPr>
          <p:nvPr>
            <p:ph idx="1"/>
          </p:nvPr>
        </p:nvSpPr>
        <p:spPr/>
        <p:txBody>
          <a:bodyPr/>
          <a:lstStyle/>
          <a:p>
            <a:r>
              <a:rPr lang="en-US" dirty="0"/>
              <a:t>Today in this busy schedule we barely have the energy to look out for oneself. And yet when we plan to make a relaxing trip we ending up taking more pressure thinking where to go ! With people having not so much idea about places they miss the opportunity to see the world closely and enjoy themselves.</a:t>
            </a:r>
          </a:p>
          <a:p>
            <a:r>
              <a:rPr lang="en-US" dirty="0"/>
              <a:t>To help you relax completely we hereby present you your Personal Travel Assistant. </a:t>
            </a:r>
          </a:p>
          <a:p>
            <a:pPr marL="0" indent="0">
              <a:buNone/>
            </a:pPr>
            <a:endParaRPr lang="en-US" dirty="0"/>
          </a:p>
          <a:p>
            <a:endParaRPr lang="en-IN" sz="1600" b="1" dirty="0">
              <a:solidFill>
                <a:schemeClr val="tx1">
                  <a:lumMod val="95000"/>
                  <a:lumOff val="5000"/>
                </a:schemeClr>
              </a:solidFill>
            </a:endParaRPr>
          </a:p>
          <a:p>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6640" t="5284" r="7780" b="19066"/>
          <a:stretch/>
        </p:blipFill>
        <p:spPr>
          <a:xfrm>
            <a:off x="9099482" y="619012"/>
            <a:ext cx="1797115" cy="1802454"/>
          </a:xfrm>
          <a:prstGeom prst="rect">
            <a:avLst/>
          </a:prstGeom>
        </p:spPr>
      </p:pic>
    </p:spTree>
    <p:extLst>
      <p:ext uri="{BB962C8B-B14F-4D97-AF65-F5344CB8AC3E}">
        <p14:creationId xmlns:p14="http://schemas.microsoft.com/office/powerpoint/2010/main" val="16825760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94892" y="550031"/>
            <a:ext cx="5797649" cy="1485900"/>
          </a:xfrm>
        </p:spPr>
        <p:txBody>
          <a:bodyPr>
            <a:normAutofit/>
          </a:bodyPr>
          <a:lstStyle/>
          <a:p>
            <a:r>
              <a:rPr lang="en-IN" sz="3600" b="1" dirty="0"/>
              <a:t>PROBLEM STATEMENT:</a:t>
            </a:r>
          </a:p>
        </p:txBody>
      </p:sp>
      <p:sp>
        <p:nvSpPr>
          <p:cNvPr id="3" name="Content Placeholder 2"/>
          <p:cNvSpPr>
            <a:spLocks noGrp="1"/>
          </p:cNvSpPr>
          <p:nvPr>
            <p:ph idx="1"/>
          </p:nvPr>
        </p:nvSpPr>
        <p:spPr>
          <a:xfrm>
            <a:off x="1301262" y="1899138"/>
            <a:ext cx="9601200" cy="3581400"/>
          </a:xfrm>
        </p:spPr>
        <p:txBody>
          <a:bodyPr/>
          <a:lstStyle/>
          <a:p>
            <a:r>
              <a:rPr lang="en-US" dirty="0"/>
              <a:t>To avoid tension of planning any event to get relaxed with friends or family.</a:t>
            </a:r>
          </a:p>
          <a:p>
            <a:r>
              <a:rPr lang="en-US" dirty="0"/>
              <a:t>To help you pick up a location quickly according to your Occasion, Type, feasibility and Taste.</a:t>
            </a:r>
          </a:p>
          <a:p>
            <a:r>
              <a:rPr lang="en-US" dirty="0"/>
              <a:t>To waste less of our time in planning and more time in enjoying oneself. </a:t>
            </a:r>
          </a:p>
          <a:p>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6495" t="28334" r="7094" b="28205"/>
          <a:stretch/>
        </p:blipFill>
        <p:spPr>
          <a:xfrm>
            <a:off x="6392207" y="3935544"/>
            <a:ext cx="3516924" cy="1768898"/>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55411" y="4036986"/>
            <a:ext cx="2625548" cy="1566015"/>
          </a:xfrm>
          <a:prstGeom prst="rect">
            <a:avLst/>
          </a:prstGeom>
        </p:spPr>
      </p:pic>
    </p:spTree>
    <p:extLst>
      <p:ext uri="{BB962C8B-B14F-4D97-AF65-F5344CB8AC3E}">
        <p14:creationId xmlns:p14="http://schemas.microsoft.com/office/powerpoint/2010/main" val="11955257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73105" y="556404"/>
            <a:ext cx="4045788" cy="1485900"/>
          </a:xfrm>
        </p:spPr>
        <p:txBody>
          <a:bodyPr>
            <a:normAutofit/>
          </a:bodyPr>
          <a:lstStyle/>
          <a:p>
            <a:r>
              <a:rPr lang="en-IN" sz="3600" b="1" dirty="0"/>
              <a:t>Why ASSISTANT?</a:t>
            </a:r>
          </a:p>
        </p:txBody>
      </p:sp>
      <p:sp>
        <p:nvSpPr>
          <p:cNvPr id="3" name="Content Placeholder 2"/>
          <p:cNvSpPr>
            <a:spLocks noGrp="1"/>
          </p:cNvSpPr>
          <p:nvPr>
            <p:ph idx="1"/>
          </p:nvPr>
        </p:nvSpPr>
        <p:spPr/>
        <p:txBody>
          <a:bodyPr/>
          <a:lstStyle/>
          <a:p>
            <a:r>
              <a:rPr lang="en-IN" dirty="0"/>
              <a:t>Keeping you connected to the world.</a:t>
            </a:r>
          </a:p>
          <a:p>
            <a:r>
              <a:rPr lang="en-US" dirty="0"/>
              <a:t>Learning is a strong reason why people love to travel.  They want to experience something unfamiliar and leave with new skills or knowledge. And being assisted will save your time and money and help you achieve a great experience. </a:t>
            </a:r>
            <a:endParaRPr lang="en-IN" dirty="0"/>
          </a:p>
          <a:p>
            <a:endParaRPr lang="en-IN" dirty="0"/>
          </a:p>
          <a:p>
            <a:endParaRPr lang="en-IN"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6594" y="4883605"/>
            <a:ext cx="2828596" cy="1811996"/>
          </a:xfrm>
          <a:prstGeom prst="rect">
            <a:avLst/>
          </a:prstGeom>
        </p:spPr>
      </p:pic>
    </p:spTree>
    <p:extLst>
      <p:ext uri="{BB962C8B-B14F-4D97-AF65-F5344CB8AC3E}">
        <p14:creationId xmlns:p14="http://schemas.microsoft.com/office/powerpoint/2010/main" val="12266102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76093" y="345280"/>
            <a:ext cx="4523199" cy="1485900"/>
          </a:xfrm>
        </p:spPr>
        <p:txBody>
          <a:bodyPr>
            <a:normAutofit/>
          </a:bodyPr>
          <a:lstStyle/>
          <a:p>
            <a:r>
              <a:rPr lang="en-IN" sz="3600" b="1" dirty="0"/>
              <a:t>METHODOLOGY:</a:t>
            </a:r>
          </a:p>
        </p:txBody>
      </p:sp>
      <p:sp>
        <p:nvSpPr>
          <p:cNvPr id="9" name="Double Brace 8"/>
          <p:cNvSpPr/>
          <p:nvPr/>
        </p:nvSpPr>
        <p:spPr>
          <a:xfrm>
            <a:off x="767750" y="1710983"/>
            <a:ext cx="10739887" cy="4294495"/>
          </a:xfrm>
          <a:prstGeom prst="bracePair">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IN">
              <a:ln w="0"/>
              <a:effectLst>
                <a:outerShdw blurRad="38100" dist="19050" dir="2700000" algn="tl" rotWithShape="0">
                  <a:schemeClr val="dk1">
                    <a:alpha val="40000"/>
                  </a:schemeClr>
                </a:outerShdw>
              </a:effectLst>
            </a:endParaRPr>
          </a:p>
        </p:txBody>
      </p:sp>
      <p:sp>
        <p:nvSpPr>
          <p:cNvPr id="10" name="TextBox 9"/>
          <p:cNvSpPr txBox="1"/>
          <p:nvPr/>
        </p:nvSpPr>
        <p:spPr>
          <a:xfrm>
            <a:off x="2766447" y="1519117"/>
            <a:ext cx="2202287" cy="861774"/>
          </a:xfrm>
          <a:prstGeom prst="rect">
            <a:avLst/>
          </a:prstGeom>
          <a:noFill/>
        </p:spPr>
        <p:txBody>
          <a:bodyPr wrap="square" rtlCol="0">
            <a:spAutoFit/>
          </a:bodyPr>
          <a:lstStyle/>
          <a:p>
            <a:endParaRPr lang="en-IN" dirty="0"/>
          </a:p>
          <a:p>
            <a:r>
              <a:rPr lang="en-IN" sz="3200" b="1" dirty="0"/>
              <a:t>INTENTS</a:t>
            </a:r>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13035" t="10162" r="1288"/>
          <a:stretch/>
        </p:blipFill>
        <p:spPr>
          <a:xfrm>
            <a:off x="1505309" y="2572757"/>
            <a:ext cx="9385540" cy="3019105"/>
          </a:xfrm>
          <a:prstGeom prst="rect">
            <a:avLst/>
          </a:prstGeom>
        </p:spPr>
      </p:pic>
    </p:spTree>
    <p:extLst>
      <p:ext uri="{BB962C8B-B14F-4D97-AF65-F5344CB8AC3E}">
        <p14:creationId xmlns:p14="http://schemas.microsoft.com/office/powerpoint/2010/main" val="4421991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ouble Brace 4"/>
          <p:cNvSpPr/>
          <p:nvPr/>
        </p:nvSpPr>
        <p:spPr>
          <a:xfrm>
            <a:off x="672665" y="668394"/>
            <a:ext cx="5544950" cy="3095254"/>
          </a:xfrm>
          <a:prstGeom prst="bracePair">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IN"/>
          </a:p>
        </p:txBody>
      </p:sp>
      <p:sp>
        <p:nvSpPr>
          <p:cNvPr id="6" name="TextBox 5"/>
          <p:cNvSpPr txBox="1"/>
          <p:nvPr/>
        </p:nvSpPr>
        <p:spPr>
          <a:xfrm>
            <a:off x="6250430" y="1680246"/>
            <a:ext cx="1996226" cy="830997"/>
          </a:xfrm>
          <a:prstGeom prst="rect">
            <a:avLst/>
          </a:prstGeom>
          <a:noFill/>
        </p:spPr>
        <p:txBody>
          <a:bodyPr wrap="square" rtlCol="0">
            <a:spAutoFit/>
          </a:bodyPr>
          <a:lstStyle/>
          <a:p>
            <a:r>
              <a:rPr lang="en-IN" sz="2400" b="1" dirty="0"/>
              <a:t>DAILOGUE FLOW</a:t>
            </a:r>
          </a:p>
        </p:txBody>
      </p:sp>
      <p:sp>
        <p:nvSpPr>
          <p:cNvPr id="9" name="Double Brace 8"/>
          <p:cNvSpPr/>
          <p:nvPr/>
        </p:nvSpPr>
        <p:spPr>
          <a:xfrm>
            <a:off x="5979570" y="3167478"/>
            <a:ext cx="5610896" cy="2987899"/>
          </a:xfrm>
          <a:prstGeom prst="bracePair">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en-IN"/>
          </a:p>
        </p:txBody>
      </p:sp>
      <p:sp>
        <p:nvSpPr>
          <p:cNvPr id="10" name="TextBox 9"/>
          <p:cNvSpPr txBox="1"/>
          <p:nvPr/>
        </p:nvSpPr>
        <p:spPr>
          <a:xfrm>
            <a:off x="3985404" y="4394008"/>
            <a:ext cx="2099377" cy="830997"/>
          </a:xfrm>
          <a:prstGeom prst="rect">
            <a:avLst/>
          </a:prstGeom>
          <a:noFill/>
        </p:spPr>
        <p:txBody>
          <a:bodyPr wrap="square" rtlCol="0">
            <a:spAutoFit/>
          </a:bodyPr>
          <a:lstStyle/>
          <a:p>
            <a:r>
              <a:rPr lang="en-IN" sz="2400" b="1" dirty="0"/>
              <a:t>DAILOGUE FLOW</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1997" y="668394"/>
            <a:ext cx="4539101" cy="3256625"/>
          </a:xfrm>
          <a:prstGeom prst="rect">
            <a:avLst/>
          </a:prstGeom>
        </p:spPr>
      </p:pic>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10267"/>
          <a:stretch/>
        </p:blipFill>
        <p:spPr>
          <a:xfrm>
            <a:off x="6736947" y="2571941"/>
            <a:ext cx="4272385" cy="3644134"/>
          </a:xfrm>
          <a:prstGeom prst="rect">
            <a:avLst/>
          </a:prstGeom>
        </p:spPr>
      </p:pic>
    </p:spTree>
    <p:extLst>
      <p:ext uri="{BB962C8B-B14F-4D97-AF65-F5344CB8AC3E}">
        <p14:creationId xmlns:p14="http://schemas.microsoft.com/office/powerpoint/2010/main" val="27576985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47049" y="265779"/>
            <a:ext cx="5470241" cy="1485900"/>
          </a:xfrm>
        </p:spPr>
        <p:txBody>
          <a:bodyPr/>
          <a:lstStyle/>
          <a:p>
            <a:pPr algn="just"/>
            <a:r>
              <a:rPr lang="en-IN" dirty="0"/>
              <a:t>IMPLEMENTATION:</a:t>
            </a:r>
          </a:p>
        </p:txBody>
      </p:sp>
      <p:pic>
        <p:nvPicPr>
          <p:cNvPr id="4" name="Picture 3">
            <a:extLst>
              <a:ext uri="{FF2B5EF4-FFF2-40B4-BE49-F238E27FC236}">
                <a16:creationId xmlns:a16="http://schemas.microsoft.com/office/drawing/2014/main" id="{32F1EB0E-BE6E-4D24-9E58-5A8B8F27ABB3}"/>
              </a:ext>
            </a:extLst>
          </p:cNvPr>
          <p:cNvPicPr>
            <a:picLocks noChangeAspect="1"/>
          </p:cNvPicPr>
          <p:nvPr/>
        </p:nvPicPr>
        <p:blipFill>
          <a:blip r:embed="rId2"/>
          <a:stretch>
            <a:fillRect/>
          </a:stretch>
        </p:blipFill>
        <p:spPr>
          <a:xfrm>
            <a:off x="1842116" y="1470533"/>
            <a:ext cx="8507767" cy="4528613"/>
          </a:xfrm>
          <a:prstGeom prst="rect">
            <a:avLst/>
          </a:prstGeom>
        </p:spPr>
      </p:pic>
    </p:spTree>
    <p:extLst>
      <p:ext uri="{BB962C8B-B14F-4D97-AF65-F5344CB8AC3E}">
        <p14:creationId xmlns:p14="http://schemas.microsoft.com/office/powerpoint/2010/main" val="38826626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FA501C7-F60B-4197-AB29-B97A0B1977A8}"/>
              </a:ext>
            </a:extLst>
          </p:cNvPr>
          <p:cNvPicPr>
            <a:picLocks noChangeAspect="1"/>
          </p:cNvPicPr>
          <p:nvPr/>
        </p:nvPicPr>
        <p:blipFill>
          <a:blip r:embed="rId2"/>
          <a:stretch>
            <a:fillRect/>
          </a:stretch>
        </p:blipFill>
        <p:spPr>
          <a:xfrm>
            <a:off x="704585" y="986628"/>
            <a:ext cx="3062657" cy="4884744"/>
          </a:xfrm>
          <a:prstGeom prst="rect">
            <a:avLst/>
          </a:prstGeom>
        </p:spPr>
      </p:pic>
      <p:pic>
        <p:nvPicPr>
          <p:cNvPr id="7" name="Picture 6">
            <a:extLst>
              <a:ext uri="{FF2B5EF4-FFF2-40B4-BE49-F238E27FC236}">
                <a16:creationId xmlns:a16="http://schemas.microsoft.com/office/drawing/2014/main" id="{D90CC9E4-8151-4D01-97A6-B43C82EDBCF8}"/>
              </a:ext>
            </a:extLst>
          </p:cNvPr>
          <p:cNvPicPr>
            <a:picLocks noChangeAspect="1"/>
          </p:cNvPicPr>
          <p:nvPr/>
        </p:nvPicPr>
        <p:blipFill>
          <a:blip r:embed="rId3"/>
          <a:stretch>
            <a:fillRect/>
          </a:stretch>
        </p:blipFill>
        <p:spPr>
          <a:xfrm>
            <a:off x="4564672" y="986628"/>
            <a:ext cx="3062657" cy="4884744"/>
          </a:xfrm>
          <a:prstGeom prst="rect">
            <a:avLst/>
          </a:prstGeom>
        </p:spPr>
      </p:pic>
      <p:pic>
        <p:nvPicPr>
          <p:cNvPr id="9" name="Picture 8">
            <a:extLst>
              <a:ext uri="{FF2B5EF4-FFF2-40B4-BE49-F238E27FC236}">
                <a16:creationId xmlns:a16="http://schemas.microsoft.com/office/drawing/2014/main" id="{8CDF07E1-6C92-40F8-9CB1-4B78B3F7B9D6}"/>
              </a:ext>
            </a:extLst>
          </p:cNvPr>
          <p:cNvPicPr>
            <a:picLocks noChangeAspect="1"/>
          </p:cNvPicPr>
          <p:nvPr/>
        </p:nvPicPr>
        <p:blipFill>
          <a:blip r:embed="rId4"/>
          <a:stretch>
            <a:fillRect/>
          </a:stretch>
        </p:blipFill>
        <p:spPr>
          <a:xfrm>
            <a:off x="8424759" y="986628"/>
            <a:ext cx="3036639" cy="4884744"/>
          </a:xfrm>
          <a:prstGeom prst="rect">
            <a:avLst/>
          </a:prstGeom>
        </p:spPr>
      </p:pic>
    </p:spTree>
    <p:extLst>
      <p:ext uri="{BB962C8B-B14F-4D97-AF65-F5344CB8AC3E}">
        <p14:creationId xmlns:p14="http://schemas.microsoft.com/office/powerpoint/2010/main" val="16402598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Thank you</a:t>
            </a:r>
          </a:p>
        </p:txBody>
      </p:sp>
    </p:spTree>
    <p:extLst>
      <p:ext uri="{BB962C8B-B14F-4D97-AF65-F5344CB8AC3E}">
        <p14:creationId xmlns:p14="http://schemas.microsoft.com/office/powerpoint/2010/main" val="1056961257"/>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840</TotalTime>
  <Words>211</Words>
  <Application>Microsoft Office PowerPoint</Application>
  <PresentationFormat>Widescreen</PresentationFormat>
  <Paragraphs>24</Paragraphs>
  <Slides>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Garamond</vt:lpstr>
      <vt:lpstr>Organic</vt:lpstr>
      <vt:lpstr>The Traveller Bot </vt:lpstr>
      <vt:lpstr>INTRODUCTION</vt:lpstr>
      <vt:lpstr>PROBLEM STATEMENT:</vt:lpstr>
      <vt:lpstr>Why ASSISTANT?</vt:lpstr>
      <vt:lpstr>METHODOLOGY:</vt:lpstr>
      <vt:lpstr>PowerPoint Presentation</vt:lpstr>
      <vt:lpstr>IMPLEMENTATION: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Smartbot</dc:title>
  <dc:creator>Microsoft account</dc:creator>
  <cp:lastModifiedBy>Neha Singh</cp:lastModifiedBy>
  <cp:revision>64</cp:revision>
  <dcterms:created xsi:type="dcterms:W3CDTF">2020-11-02T09:50:49Z</dcterms:created>
  <dcterms:modified xsi:type="dcterms:W3CDTF">2021-07-01T08:32:39Z</dcterms:modified>
</cp:coreProperties>
</file>

<file path=docProps/thumbnail.jpeg>
</file>